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FandolHei" panose="00000500000000000000" pitchFamily="50" charset="-122"/>
      <p:regular r:id="rId5"/>
    </p:embeddedFont>
    <p:embeddedFont>
      <p:font typeface="FandolSong" panose="00000500000000000000" pitchFamily="50" charset="-122"/>
      <p:regular r:id="rId6"/>
    </p:embeddedFont>
    <p:embeddedFont>
      <p:font typeface="等线" panose="02010600030101010101" pitchFamily="2" charset="-122"/>
      <p:regular r:id="rId7"/>
      <p:bold r:id="rId8"/>
    </p:embeddedFont>
    <p:embeddedFont>
      <p:font typeface="等线 Light" panose="02010600030101010101" pitchFamily="2" charset="-122"/>
      <p:regular r:id="rId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86D7D-E44D-F308-361D-AAA06D213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254967-7942-6BE1-2D8D-2DC4D5ECE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BB698-189D-6127-A5E1-72B12DF9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9752E9-7D6E-4273-7602-6C496A0B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4C501-7A4C-9AD3-5E75-9ACED263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0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8EF2F-59FE-3E28-C0AD-9ECAD6F2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E2AA16-BC0A-8678-DDB5-DECCEBF7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165C99-57DC-2C28-3F40-57E1177D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4BD1E-5408-6E7E-4F7E-847A6A4F2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05D641-EE31-AAB5-EA00-0E046D27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54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B1C011-51C4-E1F4-07DE-7834FA764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DE417A-4B08-7CB3-B425-809F55AC6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47236D-01A1-B02F-40B1-11F30DF0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6342-3A57-ABAF-CDE2-83CCF73C6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10B004-3698-1B8C-921C-D723D435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53234-8BE9-4F90-6050-1D005381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BD131C-4EC3-479B-567E-0890D675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31B53-E360-263B-F213-917FD27F0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6675B-FFE7-5696-D430-26204AFB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8B863-AB19-CBB7-AFCC-D19852D7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87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92FEB-EDC2-1E95-A598-D9F075B2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FD24B1-6CD2-86B4-DA81-55B01686B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A178A-8B88-D0D0-2E45-E01C924E4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41B2F-599F-E373-58E8-7E4D7548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775A6B-9A55-53E0-3C39-90C12E97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85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160DC-42A6-2312-3AAB-224B4C86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18C34-3D43-D067-1F95-A87F21E21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28E480-FE0A-A72D-886C-9DF07E29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F6AC3-484D-8684-92ED-5C660ED5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D024A5-C573-AAA3-90CD-854A4C09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92F3F7-B90C-8736-93C6-5EAD5450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2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91FC2-9145-AC1C-4686-C92AD7662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31F3DA-A96D-A8F6-6698-4CB5CF276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53F1C5-DB70-D595-D192-78F69F5EF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17428-F328-41E4-5F20-4926FF76E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A0A7CE-0371-C2B9-1AD6-DD596A800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499827-EE4F-6D89-0EB6-709B4B06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5289A0-F86D-1E2D-5608-662E4D52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AEC9F8-2134-D3DA-098E-AF232846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72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C1D58-DD10-9EDD-4F6B-717F79BF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559379-4754-FF60-6004-AC778E52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3924EE-0D33-DC7D-9679-503E30B4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7B62EE-6706-306C-BCE4-CBA6303D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679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EBC64A-D5B0-AD33-CC29-A9569310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DA9D6E-56E1-0182-6819-601FFBEE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860CF5-AF6E-A6D8-40FF-35E53B0DB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6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1BDC1-9301-918F-7F3B-9A5815DC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EA61AC-D328-248F-051A-BA82E31B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4D64FF-006D-3D3A-7589-2E05BFFED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D9193C-2DC0-9761-FEA4-B37059CF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2BBE72-D314-239D-75D4-A1249003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0F0A0B-671F-9525-7EE0-78A36DFF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34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050BB-0944-0C17-BA37-A43024F4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FED409-A46D-654C-FD7C-F1A1A1096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893ABE-2252-16D0-37CB-3910E86E7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C358EC-7075-E424-9488-091D18C9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29FDA2-F3BC-F4D6-B34C-A2A0791E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3C8283-CA32-CF43-E158-18FD351D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3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7D33F45-7CAE-6AF1-7AB4-AB47AD9CE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CF5B75-2765-26F9-5392-F3FEE6062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3923A9-E287-A867-6233-190B496B6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1AF28C-D52C-4059-A45A-E41A5C4F708B}" type="datetimeFigureOut">
              <a:rPr lang="zh-CN" altLang="en-US" smtClean="0"/>
              <a:t>2025/6/20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7ACEAF-E2A9-408C-9388-6B1A3FF2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949F45-6CF2-7A10-95CE-06753FB42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36BC87-954E-4475-806D-E46ABAAA10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78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40C09D2A-D44B-C9AF-1185-B9EEA0BB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199" y="1114746"/>
            <a:ext cx="2471581" cy="24715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6E0A313-89BD-C440-D7EF-180DFEC5B9D1}"/>
              </a:ext>
            </a:extLst>
          </p:cNvPr>
          <p:cNvSpPr txBox="1"/>
          <p:nvPr/>
        </p:nvSpPr>
        <p:spPr>
          <a:xfrm>
            <a:off x="1146052" y="3745856"/>
            <a:ext cx="9899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2024-2025</a:t>
            </a:r>
            <a:r>
              <a:rPr lang="zh-CN" altLang="en-US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春夏</a:t>
            </a:r>
            <a:r>
              <a:rPr lang="en-US" altLang="zh-CN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《</a:t>
            </a:r>
            <a:r>
              <a:rPr lang="zh-CN" altLang="en-US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数字逻辑设计</a:t>
            </a:r>
            <a:r>
              <a:rPr lang="en-US" altLang="zh-CN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》</a:t>
            </a:r>
            <a:r>
              <a:rPr lang="zh-CN" altLang="en-US" sz="3200" i="0" dirty="0">
                <a:effectLst/>
                <a:latin typeface="FandolHei" panose="00000500000000000000" pitchFamily="50" charset="-122"/>
                <a:ea typeface="FandolHei" panose="00000500000000000000" pitchFamily="50" charset="-122"/>
              </a:rPr>
              <a:t>课程设计</a:t>
            </a:r>
            <a:endParaRPr lang="zh-CN" altLang="en-US" sz="3200" dirty="0">
              <a:latin typeface="FandolHei" panose="00000500000000000000" pitchFamily="50" charset="-122"/>
              <a:ea typeface="FandolHei" panose="00000500000000000000" pitchFamily="5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4A9F1-EEE5-522B-909C-FC517667C376}"/>
              </a:ext>
            </a:extLst>
          </p:cNvPr>
          <p:cNvSpPr txBox="1"/>
          <p:nvPr/>
        </p:nvSpPr>
        <p:spPr>
          <a:xfrm>
            <a:off x="3237216" y="4490161"/>
            <a:ext cx="5717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小组</a:t>
            </a:r>
            <a:r>
              <a:rPr lang="en-US" altLang="zh-CN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28</a:t>
            </a:r>
            <a:r>
              <a:rPr lang="zh-CN" altLang="en-US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：基于 </a:t>
            </a:r>
            <a:r>
              <a:rPr lang="en-US" altLang="zh-CN" sz="2400" dirty="0">
                <a:latin typeface="FandolSong" panose="00000500000000000000" pitchFamily="50" charset="-122"/>
                <a:ea typeface="FandolSong" panose="00000500000000000000" pitchFamily="50" charset="-122"/>
              </a:rPr>
              <a:t>FPGA</a:t>
            </a:r>
            <a:r>
              <a:rPr lang="en-US" altLang="zh-CN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 </a:t>
            </a:r>
            <a:r>
              <a:rPr lang="zh-CN" altLang="en-US" sz="2400" dirty="0">
                <a:latin typeface="FandolHei" panose="00000500000000000000" pitchFamily="50" charset="-122"/>
                <a:ea typeface="FandolHei" panose="00000500000000000000" pitchFamily="50" charset="-122"/>
              </a:rPr>
              <a:t>的打地鼠游戏</a:t>
            </a:r>
          </a:p>
        </p:txBody>
      </p:sp>
    </p:spTree>
    <p:extLst>
      <p:ext uri="{BB962C8B-B14F-4D97-AF65-F5344CB8AC3E}">
        <p14:creationId xmlns:p14="http://schemas.microsoft.com/office/powerpoint/2010/main" val="293705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E384DA3A-DE87-12E2-6C23-817690876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8138" y="265876"/>
            <a:ext cx="6115723" cy="63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916808BF-3424-7C58-2360-96CBFBE27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6023" y="233329"/>
            <a:ext cx="7810417" cy="639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91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19</Words>
  <Application>Microsoft Office PowerPoint</Application>
  <PresentationFormat>宽屏</PresentationFormat>
  <Paragraphs>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Arial</vt:lpstr>
      <vt:lpstr>等线 Light</vt:lpstr>
      <vt:lpstr>FandolSong</vt:lpstr>
      <vt:lpstr>FandolHei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好 易</dc:creator>
  <cp:lastModifiedBy>好 易</cp:lastModifiedBy>
  <cp:revision>8</cp:revision>
  <dcterms:created xsi:type="dcterms:W3CDTF">2025-06-20T12:51:46Z</dcterms:created>
  <dcterms:modified xsi:type="dcterms:W3CDTF">2025-06-20T15:13:02Z</dcterms:modified>
</cp:coreProperties>
</file>